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sldIdLst>
    <p:sldId id="256" r:id="rId2"/>
  </p:sldIdLst>
  <p:sldSz cx="6858000" cy="9906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6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50" y="-12231"/>
            <a:ext cx="6877353" cy="9930462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3473216"/>
            <a:ext cx="4370039" cy="2377992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5851205"/>
            <a:ext cx="4370039" cy="1584410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E5B5B-A831-4331-8B51-1C7C934173AB}" type="datetimeFigureOut">
              <a:rPr lang="it-CH" smtClean="0"/>
              <a:t>11.11.2022</a:t>
            </a:fld>
            <a:endParaRPr 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F902B-F3FC-4AF6-9A93-1C6EB4540326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2374087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4916311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E5B5B-A831-4331-8B51-1C7C934173AB}" type="datetimeFigureOut">
              <a:rPr lang="it-CH" smtClean="0"/>
              <a:t>11.11.2022</a:t>
            </a:fld>
            <a:endParaRPr 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F902B-F3FC-4AF6-9A93-1C6EB4540326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3594923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5806" y="5246511"/>
            <a:ext cx="4064853" cy="550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E5B5B-A831-4331-8B51-1C7C934173AB}" type="datetimeFigureOut">
              <a:rPr lang="it-CH" smtClean="0"/>
              <a:t>11.11.2022</a:t>
            </a:fld>
            <a:endParaRPr 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F902B-F3FC-4AF6-9A93-1C6EB4540326}" type="slidenum">
              <a:rPr lang="it-CH" smtClean="0"/>
              <a:t>‹N›</a:t>
            </a:fld>
            <a:endParaRPr lang="it-CH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722116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90649"/>
            <a:ext cx="4760786" cy="3748998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E5B5B-A831-4331-8B51-1C7C934173AB}" type="datetimeFigureOut">
              <a:rPr lang="it-CH" smtClean="0"/>
              <a:t>11.11.2022</a:t>
            </a:fld>
            <a:endParaRPr 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F902B-F3FC-4AF6-9A93-1C6EB4540326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35219780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E5B5B-A831-4331-8B51-1C7C934173AB}" type="datetimeFigureOut">
              <a:rPr lang="it-CH" smtClean="0"/>
              <a:t>11.11.2022</a:t>
            </a:fld>
            <a:endParaRPr 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F902B-F3FC-4AF6-9A93-1C6EB4540326}" type="slidenum">
              <a:rPr lang="it-CH" smtClean="0"/>
              <a:t>‹N›</a:t>
            </a:fld>
            <a:endParaRPr lang="it-CH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276364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6" y="880533"/>
            <a:ext cx="4756099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E5B5B-A831-4331-8B51-1C7C934173AB}" type="datetimeFigureOut">
              <a:rPr lang="it-CH" smtClean="0"/>
              <a:t>11.11.2022</a:t>
            </a:fld>
            <a:endParaRPr 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F902B-F3FC-4AF6-9A93-1C6EB4540326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1328016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E5B5B-A831-4331-8B51-1C7C934173AB}" type="datetimeFigureOut">
              <a:rPr lang="it-CH" smtClean="0"/>
              <a:t>11.11.2022</a:t>
            </a:fld>
            <a:endParaRPr 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F902B-F3FC-4AF6-9A93-1C6EB4540326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26059776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4" y="880534"/>
            <a:ext cx="734109" cy="7585429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880534"/>
            <a:ext cx="3896270" cy="7585429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E5B5B-A831-4331-8B51-1C7C934173AB}" type="datetimeFigureOut">
              <a:rPr lang="it-CH" smtClean="0"/>
              <a:t>11.11.2022</a:t>
            </a:fld>
            <a:endParaRPr 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F902B-F3FC-4AF6-9A93-1C6EB4540326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4073152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E5B5B-A831-4331-8B51-1C7C934173AB}" type="datetimeFigureOut">
              <a:rPr lang="it-CH" smtClean="0"/>
              <a:t>11.11.2022</a:t>
            </a:fld>
            <a:endParaRPr 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F902B-F3FC-4AF6-9A93-1C6EB4540326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1903443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901254"/>
            <a:ext cx="4760786" cy="2638395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12428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E5B5B-A831-4331-8B51-1C7C934173AB}" type="datetimeFigureOut">
              <a:rPr lang="it-CH" smtClean="0"/>
              <a:t>11.11.2022</a:t>
            </a:fld>
            <a:endParaRPr 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F902B-F3FC-4AF6-9A93-1C6EB4540326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961663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1907822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120851"/>
            <a:ext cx="2316082" cy="560556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1903" y="3120853"/>
            <a:ext cx="2316083" cy="5605561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E5B5B-A831-4331-8B51-1C7C934173AB}" type="datetimeFigureOut">
              <a:rPr lang="it-CH" smtClean="0"/>
              <a:t>11.11.2022</a:t>
            </a:fld>
            <a:endParaRPr lang="it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F902B-F3FC-4AF6-9A93-1C6EB4540326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520703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9980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9980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E5B5B-A831-4331-8B51-1C7C934173AB}" type="datetimeFigureOut">
              <a:rPr lang="it-CH" smtClean="0"/>
              <a:t>11.11.2022</a:t>
            </a:fld>
            <a:endParaRPr lang="it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F902B-F3FC-4AF6-9A93-1C6EB4540326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2110323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80533"/>
            <a:ext cx="4760786" cy="1907822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E5B5B-A831-4331-8B51-1C7C934173AB}" type="datetimeFigureOut">
              <a:rPr lang="it-CH" smtClean="0"/>
              <a:t>11.11.2022</a:t>
            </a:fld>
            <a:endParaRPr lang="it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F902B-F3FC-4AF6-9A93-1C6EB4540326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3366566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E5B5B-A831-4331-8B51-1C7C934173AB}" type="datetimeFigureOut">
              <a:rPr lang="it-CH" smtClean="0"/>
              <a:t>11.11.2022</a:t>
            </a:fld>
            <a:endParaRPr lang="it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F902B-F3FC-4AF6-9A93-1C6EB4540326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3676614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164650"/>
            <a:ext cx="2092637" cy="1846673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456" y="743781"/>
            <a:ext cx="2539528" cy="7982631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4011323"/>
            <a:ext cx="2092637" cy="373309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E5B5B-A831-4331-8B51-1C7C934173AB}" type="datetimeFigureOut">
              <a:rPr lang="it-CH" smtClean="0"/>
              <a:t>11.11.2022</a:t>
            </a:fld>
            <a:endParaRPr lang="it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F902B-F3FC-4AF6-9A93-1C6EB4540326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1278881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934200"/>
            <a:ext cx="4760786" cy="818622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199" y="880533"/>
            <a:ext cx="4760786" cy="5554926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7752822"/>
            <a:ext cx="4760786" cy="973590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E5B5B-A831-4331-8B51-1C7C934173AB}" type="datetimeFigureOut">
              <a:rPr lang="it-CH" smtClean="0"/>
              <a:t>11.11.2022</a:t>
            </a:fld>
            <a:endParaRPr lang="it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F902B-F3FC-4AF6-9A93-1C6EB4540326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430232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0" y="-12231"/>
            <a:ext cx="6877354" cy="9930462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0853"/>
            <a:ext cx="4760786" cy="5605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8726414"/>
            <a:ext cx="51309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E5B5B-A831-4331-8B51-1C7C934173AB}" type="datetimeFigureOut">
              <a:rPr lang="it-CH" smtClean="0"/>
              <a:t>11.11.2022</a:t>
            </a:fld>
            <a:endParaRPr 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8726414"/>
            <a:ext cx="346723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8726414"/>
            <a:ext cx="38447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2F9F902B-F3FC-4AF6-9A93-1C6EB4540326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706378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  <p:sldLayoutId id="2147484104" r:id="rId12"/>
    <p:sldLayoutId id="2147484105" r:id="rId13"/>
    <p:sldLayoutId id="2147484106" r:id="rId14"/>
    <p:sldLayoutId id="2147484107" r:id="rId15"/>
    <p:sldLayoutId id="2147484108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-184447" y="1257538"/>
            <a:ext cx="65867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CH" sz="3500" b="1" dirty="0"/>
              <a:t>CONFERENZA CON </a:t>
            </a:r>
            <a:endParaRPr lang="it-CH" sz="3500" b="1" dirty="0" smtClean="0"/>
          </a:p>
          <a:p>
            <a:pPr algn="ctr"/>
            <a:r>
              <a:rPr lang="it-CH" sz="3500" b="1" dirty="0" smtClean="0"/>
              <a:t>FRANCO FRACASSI</a:t>
            </a:r>
          </a:p>
          <a:p>
            <a:pPr algn="ctr"/>
            <a:r>
              <a:rPr lang="it-CH" b="1" dirty="0" smtClean="0"/>
              <a:t>GIORNALISTA, </a:t>
            </a:r>
            <a:r>
              <a:rPr lang="it-CH" b="1" dirty="0" smtClean="0"/>
              <a:t>REGISTA </a:t>
            </a:r>
            <a:r>
              <a:rPr lang="it-CH" b="1" dirty="0" smtClean="0"/>
              <a:t>E SCRITTORE </a:t>
            </a:r>
            <a:endParaRPr lang="it-CH" sz="3500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630131" y="3170556"/>
            <a:ext cx="495762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CH" sz="2000" b="1" dirty="0" smtClean="0"/>
          </a:p>
          <a:p>
            <a:pPr algn="ctr"/>
            <a:endParaRPr lang="it-CH" sz="2000" b="1" dirty="0"/>
          </a:p>
          <a:p>
            <a:pPr algn="ctr"/>
            <a:endParaRPr lang="it-CH" sz="2000" b="1" dirty="0" smtClean="0"/>
          </a:p>
          <a:p>
            <a:pPr algn="ctr"/>
            <a:endParaRPr lang="it-CH" sz="2000" b="1" dirty="0"/>
          </a:p>
          <a:p>
            <a:pPr algn="ctr"/>
            <a:endParaRPr lang="it-CH" sz="2000" b="1" dirty="0" smtClean="0"/>
          </a:p>
          <a:p>
            <a:pPr algn="ctr"/>
            <a:r>
              <a:rPr lang="it-CH" sz="2000" b="1" dirty="0" smtClean="0"/>
              <a:t>VIAGGIO </a:t>
            </a:r>
            <a:r>
              <a:rPr lang="it-CH" sz="2000" b="1" dirty="0"/>
              <a:t>NEL MONDO DELL’INFORMAZIONE E DEI SUOI MECCANISMI</a:t>
            </a:r>
          </a:p>
          <a:p>
            <a:endParaRPr lang="it-CH" sz="1600" dirty="0" smtClean="0"/>
          </a:p>
          <a:p>
            <a:endParaRPr lang="it-CH" sz="1600" dirty="0"/>
          </a:p>
          <a:p>
            <a:r>
              <a:rPr lang="it-CH" sz="1600" dirty="0" smtClean="0"/>
              <a:t>Come nasce una notizia? Perché, tra i milioni di eventi che ogni giorno accadono nel mondo, soltanto alcuni entrano nel circuito planetario dell’informazione? Chi decide? Chi manipola? </a:t>
            </a:r>
          </a:p>
          <a:p>
            <a:r>
              <a:rPr lang="it-CH" sz="1600" dirty="0" smtClean="0"/>
              <a:t>A quali regole e quali rapporti di forza ubbidisce la fabbrica delle notizie, che contribuisce in modo decisivo a formare la nostra percezione della realtà?</a:t>
            </a:r>
            <a:endParaRPr lang="it-CH" sz="16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-258064" y="3092314"/>
            <a:ext cx="6734014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CH" sz="2500" b="1" dirty="0"/>
              <a:t>SABATO 17 DICEMBRE 2022</a:t>
            </a:r>
          </a:p>
          <a:p>
            <a:pPr algn="ctr"/>
            <a:r>
              <a:rPr lang="it-CH" sz="2500" b="1" dirty="0"/>
              <a:t> ORE 16.00</a:t>
            </a:r>
          </a:p>
          <a:p>
            <a:pPr algn="ctr"/>
            <a:r>
              <a:rPr lang="it-CH" sz="2500" b="1" dirty="0"/>
              <a:t>PRESSO POLICENTRO PIANEZZO</a:t>
            </a:r>
          </a:p>
        </p:txBody>
      </p:sp>
      <p:pic>
        <p:nvPicPr>
          <p:cNvPr id="9" name="Picture 2" descr="panorama-intestazion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48" y="104341"/>
            <a:ext cx="6645910" cy="8661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6" y="8953632"/>
            <a:ext cx="6473741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556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faccettatura">
  <a:themeElements>
    <a:clrScheme name="Rosso arancion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131</TotalTime>
  <Words>87</Words>
  <Application>Microsoft Office PowerPoint</Application>
  <PresentationFormat>A4 (21x29,7 cm)</PresentationFormat>
  <Paragraphs>16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Sfaccettatura</vt:lpstr>
      <vt:lpstr>Presentazione standard di PowerPoint</vt:lpstr>
    </vt:vector>
  </TitlesOfParts>
  <Company>Amministrazione Cantonale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Gianettoni Daiana</dc:creator>
  <cp:lastModifiedBy>Gianettoni Daiana</cp:lastModifiedBy>
  <cp:revision>14</cp:revision>
  <cp:lastPrinted>2022-11-11T09:24:57Z</cp:lastPrinted>
  <dcterms:created xsi:type="dcterms:W3CDTF">2022-11-11T09:09:41Z</dcterms:created>
  <dcterms:modified xsi:type="dcterms:W3CDTF">2022-11-11T11:52:08Z</dcterms:modified>
</cp:coreProperties>
</file>