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37408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5949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211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521978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7636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32801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05977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07315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90344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96166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52070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11032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36656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67661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27888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3023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E5B5B-A831-4331-8B51-1C7C934173AB}" type="datetimeFigureOut">
              <a:rPr lang="it-CH" smtClean="0"/>
              <a:t>11.11.2022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2F9F902B-F3FC-4AF6-9A93-1C6EB4540326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70637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  <p:sldLayoutId id="2147484105" r:id="rId13"/>
    <p:sldLayoutId id="2147484106" r:id="rId14"/>
    <p:sldLayoutId id="2147484107" r:id="rId15"/>
    <p:sldLayoutId id="214748410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184447" y="1257538"/>
            <a:ext cx="65867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3500" b="1" dirty="0"/>
              <a:t>CONFERENZA CON </a:t>
            </a:r>
            <a:endParaRPr lang="it-CH" sz="3500" b="1" dirty="0" smtClean="0"/>
          </a:p>
          <a:p>
            <a:pPr algn="ctr"/>
            <a:r>
              <a:rPr lang="it-CH" sz="3500" b="1" dirty="0" smtClean="0"/>
              <a:t>FRANCO FRACASSI</a:t>
            </a:r>
          </a:p>
          <a:p>
            <a:pPr algn="ctr"/>
            <a:r>
              <a:rPr lang="it-CH" b="1" dirty="0" smtClean="0"/>
              <a:t>GIORNALISTA, </a:t>
            </a:r>
            <a:r>
              <a:rPr lang="it-CH" b="1" dirty="0" smtClean="0"/>
              <a:t>REGISTA </a:t>
            </a:r>
            <a:r>
              <a:rPr lang="it-CH" b="1" dirty="0" smtClean="0"/>
              <a:t>E SCRITTORE </a:t>
            </a:r>
            <a:endParaRPr lang="it-CH" sz="35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30131" y="3170556"/>
            <a:ext cx="49576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CH" sz="2000" b="1" dirty="0" smtClean="0"/>
          </a:p>
          <a:p>
            <a:pPr algn="ctr"/>
            <a:endParaRPr lang="it-CH" sz="2000" b="1" dirty="0"/>
          </a:p>
          <a:p>
            <a:pPr algn="ctr"/>
            <a:endParaRPr lang="it-CH" sz="2000" b="1" dirty="0" smtClean="0"/>
          </a:p>
          <a:p>
            <a:pPr algn="ctr"/>
            <a:endParaRPr lang="it-CH" sz="2000" b="1" dirty="0"/>
          </a:p>
          <a:p>
            <a:pPr algn="ctr"/>
            <a:endParaRPr lang="it-CH" sz="2000" b="1" dirty="0" smtClean="0"/>
          </a:p>
          <a:p>
            <a:pPr algn="ctr"/>
            <a:r>
              <a:rPr lang="it-CH" sz="2000" b="1" dirty="0" smtClean="0"/>
              <a:t>VIAGGIO </a:t>
            </a:r>
            <a:r>
              <a:rPr lang="it-CH" sz="2000" b="1" dirty="0"/>
              <a:t>NEL MONDO DELL’INFORMAZIONE E DEI SUOI MECCANISMI</a:t>
            </a:r>
          </a:p>
          <a:p>
            <a:endParaRPr lang="it-CH" sz="1600" dirty="0" smtClean="0"/>
          </a:p>
          <a:p>
            <a:endParaRPr lang="it-CH" sz="1600" dirty="0"/>
          </a:p>
          <a:p>
            <a:r>
              <a:rPr lang="it-CH" sz="1600" dirty="0" smtClean="0"/>
              <a:t>Come nasce una notizia? Perché, tra i milioni di eventi che ogni giorno accadono nel mondo, soltanto alcuni entrano nel circuito planetario dell’informazione? Chi decide? Chi manipola? </a:t>
            </a:r>
          </a:p>
          <a:p>
            <a:r>
              <a:rPr lang="it-CH" sz="1600" dirty="0" smtClean="0"/>
              <a:t>A quali regole e quali rapporti di forza ubbidisce la fabbrica delle notizie, che contribuisce in modo decisivo a formare la nostra percezione della realtà?</a:t>
            </a:r>
            <a:endParaRPr lang="it-CH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-258064" y="3092314"/>
            <a:ext cx="673401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2500" b="1" dirty="0"/>
              <a:t>SABATO 17 DICEMBRE 2022</a:t>
            </a:r>
          </a:p>
          <a:p>
            <a:pPr algn="ctr"/>
            <a:r>
              <a:rPr lang="it-CH" sz="2500" b="1" dirty="0"/>
              <a:t> ORE 16.00</a:t>
            </a:r>
          </a:p>
          <a:p>
            <a:pPr algn="ctr"/>
            <a:r>
              <a:rPr lang="it-CH" sz="2500" b="1" dirty="0"/>
              <a:t>PRESSO POLICENTRO PIANEZZO</a:t>
            </a:r>
          </a:p>
        </p:txBody>
      </p:sp>
      <p:pic>
        <p:nvPicPr>
          <p:cNvPr id="9" name="Picture 2" descr="panorama-intestazio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" y="104341"/>
            <a:ext cx="6645910" cy="866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6" y="8953632"/>
            <a:ext cx="647374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5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Rosso arancion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87</Words>
  <Application>Microsoft Office PowerPoint</Application>
  <PresentationFormat>A4 (21x29,7 cm)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Sfaccettatura</vt:lpstr>
      <vt:lpstr>Presentazione standard di PowerPoint</vt:lpstr>
    </vt:vector>
  </TitlesOfParts>
  <Company>Amministrazione Cantonale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Gianettoni Daiana</dc:creator>
  <cp:lastModifiedBy>Gianettoni Daiana</cp:lastModifiedBy>
  <cp:revision>14</cp:revision>
  <cp:lastPrinted>2022-11-11T09:24:57Z</cp:lastPrinted>
  <dcterms:created xsi:type="dcterms:W3CDTF">2022-11-11T09:09:41Z</dcterms:created>
  <dcterms:modified xsi:type="dcterms:W3CDTF">2022-11-11T11:52:08Z</dcterms:modified>
</cp:coreProperties>
</file>